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studio.code.org/s/csp2/stage/3/puzzle/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sp2/stage/4/puzzle/3" TargetMode="External"/><Relationship Id="rId2" Type="http://schemas.openxmlformats.org/officeDocument/2006/relationships/hyperlink" Target="https://studio.code.org/s/csp2/stage/4/puzzle/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Lesson 3 &amp; 4: Encoding Images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14</a:t>
            </a:r>
          </a:p>
          <a:p>
            <a:endParaRPr lang="en-US" dirty="0"/>
          </a:p>
          <a:p>
            <a:r>
              <a:rPr lang="en-US" sz="4000" b="1" dirty="0"/>
              <a:t>We Beat Texas!</a:t>
            </a:r>
          </a:p>
        </p:txBody>
      </p:sp>
    </p:spTree>
    <p:extLst>
      <p:ext uri="{BB962C8B-B14F-4D97-AF65-F5344CB8AC3E}">
        <p14:creationId xmlns:p14="http://schemas.microsoft.com/office/powerpoint/2010/main" val="1259895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the Color </a:t>
            </a:r>
            <a:r>
              <a:rPr lang="en-US" dirty="0" err="1"/>
              <a:t>Pixelation</a:t>
            </a:r>
            <a:r>
              <a:rPr lang="en-US" dirty="0"/>
              <a:t> Widget</a:t>
            </a:r>
            <a:br>
              <a:rPr lang="en-US" dirty="0"/>
            </a:br>
            <a:r>
              <a:rPr lang="en-US" dirty="0"/>
              <a:t>Even More Colors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1845" y="2818701"/>
            <a:ext cx="6610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Video- Color </a:t>
            </a:r>
            <a:r>
              <a:rPr lang="en-US" sz="2800" dirty="0" err="1"/>
              <a:t>Pixelation</a:t>
            </a:r>
            <a:r>
              <a:rPr lang="en-US" sz="2800" dirty="0"/>
              <a:t> Widget Part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Try it!</a:t>
            </a:r>
          </a:p>
        </p:txBody>
      </p:sp>
    </p:spTree>
    <p:extLst>
      <p:ext uri="{BB962C8B-B14F-4D97-AF65-F5344CB8AC3E}">
        <p14:creationId xmlns:p14="http://schemas.microsoft.com/office/powerpoint/2010/main" val="27509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73" y="328256"/>
            <a:ext cx="9905998" cy="1905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787" y="2088859"/>
            <a:ext cx="6249798" cy="4362275"/>
          </a:xfrm>
        </p:spPr>
        <p:txBody>
          <a:bodyPr>
            <a:normAutofit/>
          </a:bodyPr>
          <a:lstStyle/>
          <a:p>
            <a:r>
              <a:rPr lang="en-US" sz="2800" dirty="0"/>
              <a:t>Vocabulary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81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028" y="3300152"/>
            <a:ext cx="9905998" cy="3147753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Lesson 1 &amp; 2 Quiz</a:t>
            </a:r>
          </a:p>
          <a:p>
            <a:r>
              <a:rPr lang="en-US" sz="2800" dirty="0"/>
              <a:t>Review Activity From Yesterday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432" y="0"/>
            <a:ext cx="6817567" cy="35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2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72" y="453005"/>
            <a:ext cx="9905998" cy="1239473"/>
          </a:xfrm>
        </p:spPr>
        <p:txBody>
          <a:bodyPr/>
          <a:lstStyle/>
          <a:p>
            <a:r>
              <a:rPr lang="en-US" dirty="0"/>
              <a:t>Encoding Black and White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842" y="1828801"/>
            <a:ext cx="10645629" cy="4790114"/>
          </a:xfrm>
        </p:spPr>
        <p:txBody>
          <a:bodyPr>
            <a:normAutofit/>
          </a:bodyPr>
          <a:lstStyle/>
          <a:p>
            <a:r>
              <a:rPr lang="en-US" sz="2800" dirty="0"/>
              <a:t>explore the way digital images are encoded in binary</a:t>
            </a:r>
          </a:p>
          <a:p>
            <a:r>
              <a:rPr lang="en-US" sz="2800" b="1" dirty="0"/>
              <a:t>Image</a:t>
            </a:r>
            <a:r>
              <a:rPr lang="en-US" sz="2800" dirty="0"/>
              <a:t> - A type of data used for graphics or pictures.</a:t>
            </a:r>
          </a:p>
          <a:p>
            <a:r>
              <a:rPr lang="en-US" sz="2800" b="1" dirty="0"/>
              <a:t>metadata</a:t>
            </a:r>
            <a:r>
              <a:rPr lang="en-US" sz="2800" dirty="0"/>
              <a:t> - is data that describes other data. For example, a digital image my include metadata that describe the size of the image, number of colors, or resolution.</a:t>
            </a:r>
          </a:p>
          <a:p>
            <a:r>
              <a:rPr lang="en-US" sz="2800" b="1" dirty="0"/>
              <a:t>pixel</a:t>
            </a:r>
            <a:r>
              <a:rPr lang="en-US" sz="2800" dirty="0"/>
              <a:t> - short for "picture element" it is the fundamental unit of a digital image, typically a tiny square or dot which contains a single point of color of a larger image.</a:t>
            </a:r>
          </a:p>
        </p:txBody>
      </p:sp>
    </p:spTree>
    <p:extLst>
      <p:ext uri="{BB962C8B-B14F-4D97-AF65-F5344CB8AC3E}">
        <p14:creationId xmlns:p14="http://schemas.microsoft.com/office/powerpoint/2010/main" val="203980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8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Video- The </a:t>
            </a:r>
            <a:r>
              <a:rPr lang="en-US" dirty="0" err="1">
                <a:hlinkClick r:id="rId2"/>
              </a:rPr>
              <a:t>Pixelation</a:t>
            </a:r>
            <a:r>
              <a:rPr lang="en-US" dirty="0">
                <a:hlinkClick r:id="rId2"/>
              </a:rPr>
              <a:t> Widget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361" y="2380065"/>
            <a:ext cx="7074329" cy="41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the </a:t>
            </a:r>
            <a:r>
              <a:rPr lang="en-US" dirty="0" err="1"/>
              <a:t>Pixelation</a:t>
            </a:r>
            <a:r>
              <a:rPr lang="en-US" dirty="0"/>
              <a:t> Widget</a:t>
            </a:r>
            <a:br>
              <a:rPr lang="en-US" dirty="0"/>
            </a:br>
            <a:r>
              <a:rPr lang="en-US" dirty="0"/>
              <a:t>&amp; Complete Lesson 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158" y="2648338"/>
            <a:ext cx="6377393" cy="3750798"/>
          </a:xfrm>
        </p:spPr>
      </p:pic>
    </p:spTree>
    <p:extLst>
      <p:ext uri="{BB962C8B-B14F-4D97-AF65-F5344CB8AC3E}">
        <p14:creationId xmlns:p14="http://schemas.microsoft.com/office/powerpoint/2010/main" val="227793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173" y="390437"/>
            <a:ext cx="5880172" cy="23433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hlinkClick r:id="rId2"/>
              </a:rPr>
              <a:t>A little bit about Pixels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hlinkClick r:id="rId3"/>
              </a:rPr>
              <a:t>Color </a:t>
            </a:r>
            <a:r>
              <a:rPr lang="en-US" sz="3200" dirty="0" err="1">
                <a:hlinkClick r:id="rId3"/>
              </a:rPr>
              <a:t>Pixelation</a:t>
            </a:r>
            <a:r>
              <a:rPr lang="en-US" sz="3200" dirty="0">
                <a:hlinkClick r:id="rId3"/>
              </a:rPr>
              <a:t> Widget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648" y="2514600"/>
            <a:ext cx="741356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the Color </a:t>
            </a:r>
            <a:r>
              <a:rPr lang="en-US" dirty="0" err="1"/>
              <a:t>Pixelation</a:t>
            </a:r>
            <a:r>
              <a:rPr lang="en-US" dirty="0"/>
              <a:t> Widget</a:t>
            </a:r>
            <a:br>
              <a:rPr lang="en-US" dirty="0"/>
            </a:br>
            <a:r>
              <a:rPr lang="en-US" dirty="0"/>
              <a:t>8 Bit Color</a:t>
            </a:r>
          </a:p>
        </p:txBody>
      </p:sp>
    </p:spTree>
    <p:extLst>
      <p:ext uri="{BB962C8B-B14F-4D97-AF65-F5344CB8AC3E}">
        <p14:creationId xmlns:p14="http://schemas.microsoft.com/office/powerpoint/2010/main" val="193611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the Color </a:t>
            </a:r>
            <a:r>
              <a:rPr lang="en-US" dirty="0" err="1"/>
              <a:t>Pixelation</a:t>
            </a:r>
            <a:r>
              <a:rPr lang="en-US" dirty="0"/>
              <a:t> Widget</a:t>
            </a:r>
            <a:br>
              <a:rPr lang="en-US" dirty="0"/>
            </a:br>
            <a:r>
              <a:rPr lang="en-US" dirty="0"/>
              <a:t>More Colors- Part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867" y="2835176"/>
            <a:ext cx="6610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Video Part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Color </a:t>
            </a:r>
            <a:r>
              <a:rPr lang="en-US" sz="2800" dirty="0" err="1"/>
              <a:t>Pixelation</a:t>
            </a:r>
            <a:r>
              <a:rPr lang="en-US" sz="2800" dirty="0"/>
              <a:t> Widget Part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90244"/>
            <a:ext cx="5883092" cy="33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59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664</TotalTime>
  <Words>170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Lesson 3 &amp; 4: Encoding Images </vt:lpstr>
      <vt:lpstr>Review</vt:lpstr>
      <vt:lpstr>Encoding Black and White Images</vt:lpstr>
      <vt:lpstr>PowerPoint Presentation</vt:lpstr>
      <vt:lpstr>Video- The Pixelation Widget</vt:lpstr>
      <vt:lpstr>Try the Pixelation Widget &amp; Complete Lesson 3</vt:lpstr>
      <vt:lpstr>2 Videos</vt:lpstr>
      <vt:lpstr>Try the Color Pixelation Widget 8 Bit Color</vt:lpstr>
      <vt:lpstr>Try the Color Pixelation Widget More Colors- Part 2</vt:lpstr>
      <vt:lpstr>Try the Color Pixelation Widget Even More Colors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Burrill</dc:creator>
  <cp:lastModifiedBy>Casey Burrill</cp:lastModifiedBy>
  <cp:revision>30</cp:revision>
  <dcterms:created xsi:type="dcterms:W3CDTF">2016-09-22T23:28:40Z</dcterms:created>
  <dcterms:modified xsi:type="dcterms:W3CDTF">2018-09-26T12:14:59Z</dcterms:modified>
</cp:coreProperties>
</file>